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81" r:id="rId6"/>
    <p:sldId id="279" r:id="rId7"/>
    <p:sldId id="283" r:id="rId8"/>
    <p:sldId id="287" r:id="rId9"/>
    <p:sldId id="28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mal Madni" initials="J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C70236-8A46-44B4-9A62-BF4D43814FFB}" v="208" dt="2024-04-26T03:58:37.9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91" y="3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DD7F2-13C2-46B0-BD0B-0FEA1DA065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3F648-5F02-4CA4-A674-E98081AA9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7253B-3287-44CB-9538-6A4CDCBEF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750D8-5872-471B-8A41-882BC1A4B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20B50-1DE7-4B05-AEEA-21162E3FB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867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DCB0D-FFA3-48D3-93E9-D6C943217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BFB37-F6AB-400E-A033-F34CA4579C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61622-50A6-434D-9E14-B9C28357F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A0F4D-CE3A-4A5D-AF45-8A070E6BE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4138C-4C0C-45E1-8C26-9C1111AEF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113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911A1A-0077-4391-AB99-50F667CF23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CD12AE-3A1B-46FF-83A2-B42ADB4264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33797-5A85-4E8C-AD19-670529CFE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F7824-D11B-4EC4-B64C-D0AF8AB0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4FBAB-0144-4C74-AC80-5A0864E57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9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CD208-1D62-4C4D-BA34-F014DAC31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CC055-6FED-4265-A6F9-1337B9682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CC892-8B84-4A27-9488-B96785E71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D6AF9-DBFA-4B52-B227-FF295A1DC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C08B6-60CF-4354-BE07-AE1FD692B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414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CCF0-AD69-4FF9-B21F-8E2393806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1DB3E-A9A4-4A29-95CC-6B240DCE2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88C19-7F2D-42C9-AE5E-203865FC2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D8CB3-2FD3-400D-95F6-9C10BFAA2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9F2B8-897E-4236-97A8-8E3D32C26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709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C34EB-B5E6-406E-89C3-C9FFFDF68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A021A-6191-4936-9625-BB327DC7F3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7B857-8B3D-46F0-A927-4848345D0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6A23F-EC2C-4791-8239-68BAB8EA3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F30CA-D2AA-459C-9333-181F68513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C062-AE9E-4CF3-9A25-6D6BD2B1C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83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03430-B214-4C94-BFBD-5006E9CD2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F1241F-3EFB-4204-84F8-B2B566E9B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9852F2-1B2F-48E8-981A-F13B03408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6656D-2F23-4613-A97D-A66872379F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F2AE03-3BB1-4C7A-86AD-6496CA231A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DCF3E8-4D75-4040-A387-7ECCC4569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438EF-1EAA-4B1D-B597-A80AEB1C9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B0C75A-C906-4E60-8838-1EF089042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96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2ABAF-FA2E-4AC2-B313-4151FE643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25E2F5-78C3-47C2-BD4D-226E5833A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649641-0774-46E2-A343-0E6A7EDAE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87F6DD-5DC5-447C-9047-C14031ABF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82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B11B54-4789-421F-88AF-28AD8C6DF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39CC4C-0432-49E2-A0E2-E54FF57F4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74FC15-34FA-4BA8-8A09-F4C66C6C1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33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CE7-D960-4786-8DA7-FA6885CD0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4AA4E-0871-4936-AF32-0A68A0206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889D1-3EDE-4CB7-A9A2-E544F7F2D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8201AC-BCC0-4C43-9B86-395A3E1DD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8FFBA-89C6-4374-8DFA-85BDF1619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819E8D-5B59-4514-82E3-97BE3FE6B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85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4FBB1-04C7-4ABF-A013-9A651CC1A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022F25-35D9-41FE-AFC2-5E60D01EF0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560D5-4406-4C43-91BB-FA4F12756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DAE4EC-D73A-4601-BFB6-D14F34EE9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4E5F-7ADF-4223-BDEC-0B58FEF4F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5A3AA-0255-435D-93FB-CBFF08CD9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83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937A71-78F8-4D7E-9F74-CEA254FB9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59CBE-65B8-45DE-9EC0-2B0369138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B5804-6EA3-4381-A3D2-B315E9934B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D2509-7175-4640-AB17-8F4885199472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6EC5E-3F07-49F6-932C-C863CEE3C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6573A-46F9-4DA9-A5BF-FBB5DF35F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CF89E-CD91-4E36-970D-B9B15E21D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07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ify.com/application-performance-metric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A26ACF55-6772-4296-B996-D894F57F8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9045" y="1530656"/>
            <a:ext cx="3789988" cy="3673628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B8B8498-A488-40AF-99EB-F622ED9AD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F033D07-FE42-4E5C-A00A-FFE1D42C0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EDCF1-8F84-40CC-B669-E7A8BC630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877824"/>
            <a:ext cx="5294376" cy="3072384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STATUS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C56B7C-EFB6-4727-A951-A085D40B7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4096512"/>
            <a:ext cx="4167376" cy="1155525"/>
          </a:xfrm>
        </p:spPr>
        <p:txBody>
          <a:bodyPr anchor="t">
            <a:normAutofit fontScale="70000" lnSpcReduction="20000"/>
          </a:bodyPr>
          <a:lstStyle/>
          <a:p>
            <a:pPr algn="l"/>
            <a:r>
              <a:rPr lang="en-US" sz="1900" dirty="0"/>
              <a:t>Team Name: </a:t>
            </a:r>
            <a:r>
              <a:rPr lang="en-US" sz="1900" dirty="0" err="1"/>
              <a:t>Sharktooth</a:t>
            </a:r>
            <a:r>
              <a:rPr lang="en-US" sz="1900" dirty="0"/>
              <a:t> Software</a:t>
            </a:r>
          </a:p>
          <a:p>
            <a:pPr algn="l"/>
            <a:r>
              <a:rPr lang="en-US" sz="1900" dirty="0"/>
              <a:t>Team Members: Alexandru </a:t>
            </a:r>
            <a:r>
              <a:rPr lang="en-US" sz="1900" dirty="0" err="1"/>
              <a:t>Cioanca</a:t>
            </a:r>
            <a:r>
              <a:rPr lang="en-US" sz="1900" dirty="0"/>
              <a:t>, Andrew Dutton, Dustin Phan​, Gabriel Molina​, Roberto Carvalho </a:t>
            </a:r>
            <a:r>
              <a:rPr lang="en-US" sz="1900" dirty="0" err="1"/>
              <a:t>Brigagao</a:t>
            </a:r>
            <a:r>
              <a:rPr lang="en-US" sz="1900" dirty="0"/>
              <a:t>, Thuan Nguyen</a:t>
            </a:r>
            <a:endParaRPr lang="en-US" sz="1900" dirty="0">
              <a:ea typeface="Calibri"/>
              <a:cs typeface="Calibri"/>
            </a:endParaRPr>
          </a:p>
          <a:p>
            <a:pPr algn="l"/>
            <a:r>
              <a:rPr lang="en-US" sz="1900" dirty="0"/>
              <a:t>Date: 10/10/2024</a:t>
            </a:r>
            <a:endParaRPr lang="en-US" sz="19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847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52C62-96B7-4560-85D3-AD3745E46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245" y="84570"/>
            <a:ext cx="1137804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u="sng"/>
              <a:t>Metrics* Table</a:t>
            </a:r>
            <a:br>
              <a:rPr lang="en-US" sz="1600" b="1"/>
            </a:br>
            <a:r>
              <a:rPr lang="en-US" sz="1600" b="1"/>
              <a:t>*A software metric is a measure of software characteristics that are quantifiable or countable. Software metrics are important for many reasons, including measuring </a:t>
            </a:r>
            <a:r>
              <a:rPr lang="en-US" sz="1600" b="1">
                <a:hlinkClick r:id="rId2"/>
              </a:rPr>
              <a:t>software performance</a:t>
            </a:r>
            <a:r>
              <a:rPr lang="en-US" sz="1600" b="1"/>
              <a:t>, planning work items, measuring productivity, and many other uses.</a:t>
            </a:r>
            <a:br>
              <a:rPr lang="en-US" sz="1600" b="1"/>
            </a:br>
            <a:r>
              <a:rPr lang="en-US" sz="1600" b="1" u="sng"/>
              <a:t>NOTE: Study each Metric’s definition and determine whether is </a:t>
            </a:r>
            <a:r>
              <a:rPr lang="en-US" sz="1600" b="1" u="sng" err="1"/>
              <a:t>is</a:t>
            </a:r>
            <a:r>
              <a:rPr lang="en-US" sz="1600" b="1" u="sng"/>
              <a:t> applicable to your project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8E922B6-0507-463F-8DC1-CBA50A8BA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346210"/>
              </p:ext>
            </p:extLst>
          </p:nvPr>
        </p:nvGraphicFramePr>
        <p:xfrm>
          <a:off x="1109675" y="1310421"/>
          <a:ext cx="9972650" cy="53047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265">
                  <a:extLst>
                    <a:ext uri="{9D8B030D-6E8A-4147-A177-3AD203B41FA5}">
                      <a16:colId xmlns:a16="http://schemas.microsoft.com/office/drawing/2014/main" val="2763016085"/>
                    </a:ext>
                  </a:extLst>
                </a:gridCol>
                <a:gridCol w="997265">
                  <a:extLst>
                    <a:ext uri="{9D8B030D-6E8A-4147-A177-3AD203B41FA5}">
                      <a16:colId xmlns:a16="http://schemas.microsoft.com/office/drawing/2014/main" val="242495774"/>
                    </a:ext>
                  </a:extLst>
                </a:gridCol>
                <a:gridCol w="997265">
                  <a:extLst>
                    <a:ext uri="{9D8B030D-6E8A-4147-A177-3AD203B41FA5}">
                      <a16:colId xmlns:a16="http://schemas.microsoft.com/office/drawing/2014/main" val="2672897186"/>
                    </a:ext>
                  </a:extLst>
                </a:gridCol>
                <a:gridCol w="997265">
                  <a:extLst>
                    <a:ext uri="{9D8B030D-6E8A-4147-A177-3AD203B41FA5}">
                      <a16:colId xmlns:a16="http://schemas.microsoft.com/office/drawing/2014/main" val="3922363326"/>
                    </a:ext>
                  </a:extLst>
                </a:gridCol>
                <a:gridCol w="997265">
                  <a:extLst>
                    <a:ext uri="{9D8B030D-6E8A-4147-A177-3AD203B41FA5}">
                      <a16:colId xmlns:a16="http://schemas.microsoft.com/office/drawing/2014/main" val="578911786"/>
                    </a:ext>
                  </a:extLst>
                </a:gridCol>
                <a:gridCol w="997265">
                  <a:extLst>
                    <a:ext uri="{9D8B030D-6E8A-4147-A177-3AD203B41FA5}">
                      <a16:colId xmlns:a16="http://schemas.microsoft.com/office/drawing/2014/main" val="693089690"/>
                    </a:ext>
                  </a:extLst>
                </a:gridCol>
                <a:gridCol w="997265">
                  <a:extLst>
                    <a:ext uri="{9D8B030D-6E8A-4147-A177-3AD203B41FA5}">
                      <a16:colId xmlns:a16="http://schemas.microsoft.com/office/drawing/2014/main" val="3967069518"/>
                    </a:ext>
                  </a:extLst>
                </a:gridCol>
                <a:gridCol w="997265">
                  <a:extLst>
                    <a:ext uri="{9D8B030D-6E8A-4147-A177-3AD203B41FA5}">
                      <a16:colId xmlns:a16="http://schemas.microsoft.com/office/drawing/2014/main" val="856714712"/>
                    </a:ext>
                  </a:extLst>
                </a:gridCol>
                <a:gridCol w="997265">
                  <a:extLst>
                    <a:ext uri="{9D8B030D-6E8A-4147-A177-3AD203B41FA5}">
                      <a16:colId xmlns:a16="http://schemas.microsoft.com/office/drawing/2014/main" val="3760995691"/>
                    </a:ext>
                  </a:extLst>
                </a:gridCol>
                <a:gridCol w="997265">
                  <a:extLst>
                    <a:ext uri="{9D8B030D-6E8A-4147-A177-3AD203B41FA5}">
                      <a16:colId xmlns:a16="http://schemas.microsoft.com/office/drawing/2014/main" val="285296584"/>
                    </a:ext>
                  </a:extLst>
                </a:gridCol>
              </a:tblGrid>
              <a:tr h="43801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Week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Week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Week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Week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Week 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Week 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Week 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Week 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Week 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9568927"/>
                  </a:ext>
                </a:extLst>
              </a:tr>
              <a:tr h="691748">
                <a:tc>
                  <a:txBody>
                    <a:bodyPr/>
                    <a:lstStyle/>
                    <a:p>
                      <a:pPr algn="ctr"/>
                      <a:r>
                        <a:rPr lang="en-US" sz="1700" b="1"/>
                        <a:t>CPI</a:t>
                      </a:r>
                    </a:p>
                    <a:p>
                      <a:pPr algn="ctr"/>
                      <a:endParaRPr lang="en-US" sz="1700" b="1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938694"/>
                  </a:ext>
                </a:extLst>
              </a:tr>
              <a:tr h="691748">
                <a:tc>
                  <a:txBody>
                    <a:bodyPr/>
                    <a:lstStyle/>
                    <a:p>
                      <a:pPr algn="ctr"/>
                      <a:r>
                        <a:rPr lang="en-US" sz="1700" b="1"/>
                        <a:t>RCM</a:t>
                      </a:r>
                    </a:p>
                    <a:p>
                      <a:pPr algn="ctr"/>
                      <a:r>
                        <a:rPr lang="en-US" sz="1200" b="1"/>
                        <a:t>(Business Application)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2817407"/>
                  </a:ext>
                </a:extLst>
              </a:tr>
              <a:tr h="691748">
                <a:tc>
                  <a:txBody>
                    <a:bodyPr/>
                    <a:lstStyle/>
                    <a:p>
                      <a:pPr algn="ctr"/>
                      <a:r>
                        <a:rPr lang="en-US" sz="1700" b="1"/>
                        <a:t>Error Density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9580959"/>
                  </a:ext>
                </a:extLst>
              </a:tr>
              <a:tr h="691748">
                <a:tc>
                  <a:txBody>
                    <a:bodyPr/>
                    <a:lstStyle/>
                    <a:p>
                      <a:pPr algn="ctr"/>
                      <a:r>
                        <a:rPr lang="en-US" sz="1700" b="1"/>
                        <a:t>MTTF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7377515"/>
                  </a:ext>
                </a:extLst>
              </a:tr>
              <a:tr h="691748">
                <a:tc>
                  <a:txBody>
                    <a:bodyPr/>
                    <a:lstStyle/>
                    <a:p>
                      <a:pPr algn="ctr"/>
                      <a:r>
                        <a:rPr lang="en-US" sz="1700" b="1"/>
                        <a:t>MTTR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5692052"/>
                  </a:ext>
                </a:extLst>
              </a:tr>
              <a:tr h="691748">
                <a:tc>
                  <a:txBody>
                    <a:bodyPr/>
                    <a:lstStyle/>
                    <a:p>
                      <a:pPr algn="ctr"/>
                      <a:r>
                        <a:rPr lang="en-US" sz="1700" b="1"/>
                        <a:t>AVAIL.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N/A</a:t>
                      </a:r>
                    </a:p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8593948"/>
                  </a:ext>
                </a:extLst>
              </a:tr>
              <a:tr h="691748">
                <a:tc>
                  <a:txBody>
                    <a:bodyPr/>
                    <a:lstStyle/>
                    <a:p>
                      <a:pPr algn="ctr"/>
                      <a:r>
                        <a:rPr lang="en-US" sz="1700" b="1"/>
                        <a:t>SMI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2920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6335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52C62-96B7-4560-85D3-AD3745E46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20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Integrated Schedule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08D0AB-4FCB-6AAE-32CF-B33F45437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0828"/>
            <a:ext cx="12192000" cy="377634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A1779AB-E6A0-89F4-4C8B-8C99461B9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1450"/>
            <a:ext cx="121920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336A484-6F7A-B916-5CB2-7D8901086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79550"/>
            <a:ext cx="12192000" cy="3897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7C4ABAD-0F10-FC6B-A2A0-CE6DA55DF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3825"/>
            <a:ext cx="12192000" cy="406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1B74DFF-17DD-E0EF-30BB-99C198D7EC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388376"/>
            <a:ext cx="12192000" cy="4699473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0D529E1-4A77-EE85-D57C-BCF0022476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336873"/>
            <a:ext cx="12192000" cy="48168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ABA631-2A6F-9DFC-C498-A80630A20C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017973"/>
            <a:ext cx="12192000" cy="53786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0F5D07-5E1A-3A38-8D64-9FDAD87501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1050954"/>
            <a:ext cx="12192000" cy="5259668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504E037-A199-112A-32DB-E6CD46B905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1022927"/>
            <a:ext cx="12192000" cy="57718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E1F6A6-6DAE-58B5-8E4D-A0783F6379A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1" y="1018937"/>
            <a:ext cx="12191999" cy="54613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8FE28A-3D7C-7CCF-61E8-0C87812F1A0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062" y="989480"/>
            <a:ext cx="12128936" cy="37763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50CA4A-DF6E-3F6E-B7A5-0F7078C91F4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1015839"/>
            <a:ext cx="12192000" cy="5013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529F9B-7F21-1457-C589-94BF12B40F0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989480"/>
            <a:ext cx="12192000" cy="46360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FF1D9F-1DDC-B92F-48DD-CBF5D18743F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989480"/>
            <a:ext cx="12192000" cy="433941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EEB633-3A66-5138-7BBF-9FC6FE89642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1050954"/>
            <a:ext cx="12192000" cy="547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890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B8A65-9704-65C3-9DF9-09CA14C72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-104125"/>
            <a:ext cx="10371827" cy="937376"/>
          </a:xfrm>
        </p:spPr>
        <p:txBody>
          <a:bodyPr/>
          <a:lstStyle/>
          <a:p>
            <a:pPr algn="ctr"/>
            <a:r>
              <a:rPr lang="en-US" dirty="0"/>
              <a:t>Gantt Chart 9/19/2024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26EE1F-A05A-FE16-95AE-363BC833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0917"/>
            <a:ext cx="12192000" cy="52161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4F252D-ED84-3843-5D20-B77BB4766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8761"/>
            <a:ext cx="12192000" cy="60582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5A9844-7F46-3E53-7D34-39127F90C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8839"/>
            <a:ext cx="12192000" cy="61161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284E50-7350-2A55-212B-94E83DB62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57127"/>
            <a:ext cx="12192000" cy="60746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9B28B2-4B81-39C6-EC56-E8B6B43F11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21637"/>
            <a:ext cx="12192000" cy="600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739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DEA3C-1EB1-C7A1-BE63-256FD5BA9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728" y="365125"/>
            <a:ext cx="10098657" cy="477299"/>
          </a:xfrm>
        </p:spPr>
        <p:txBody>
          <a:bodyPr>
            <a:normAutofit fontScale="90000"/>
          </a:bodyPr>
          <a:lstStyle/>
          <a:p>
            <a:pPr algn="ctr"/>
            <a:r>
              <a:rPr lang="en-US">
                <a:ea typeface="Calibri Light" panose="020F0302020204030204"/>
                <a:cs typeface="Calibri Light" panose="020F0302020204030204"/>
              </a:rPr>
              <a:t>Webpage Main Menu Template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FC5B6F-60E8-3E3C-C688-E85FAAE6C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55" y="947391"/>
            <a:ext cx="11212490" cy="49632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ED6831-4948-C655-972F-D95069B3A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756" y="842424"/>
            <a:ext cx="11212490" cy="57701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CDA342-4B62-8CC5-1E2F-945E2AD27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754" y="842424"/>
            <a:ext cx="11547218" cy="5770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E6BF98-B0D4-30CB-AB3B-ACC947334E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8266" y="768626"/>
            <a:ext cx="12240266" cy="60893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3E4606-F564-85FF-72F5-EE2AA44F89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231994" y="768625"/>
            <a:ext cx="14569768" cy="60893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9791A7-AFCB-114B-C351-44DF6E869F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842422"/>
            <a:ext cx="6588755" cy="60155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72F4355-EF7E-DC55-040F-4E6B4DB7A3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0864" y="842421"/>
            <a:ext cx="6058995" cy="60155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24DC10E-C7F5-2FEE-E071-7AA5533BF9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55381" y="768622"/>
            <a:ext cx="8236619" cy="60088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94749E-C569-5831-F15F-D489052D37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548640" y="768622"/>
            <a:ext cx="4504020" cy="535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785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8CD73-0154-75F2-9C8B-0550128E8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271" y="800489"/>
            <a:ext cx="3823375" cy="21566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Everyone is Working on - week 10/10</a:t>
            </a:r>
            <a:r>
              <a:rPr lang="en-US" sz="3300" dirty="0">
                <a:solidFill>
                  <a:srgbClr val="FFFFFF"/>
                </a:solidFill>
              </a:rPr>
              <a:t>/2024</a:t>
            </a:r>
            <a:endParaRPr lang="en-US" sz="33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68192-18F6-34CF-D11E-F5D8E3CB6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6994" y="1412489"/>
            <a:ext cx="3688079" cy="47664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 dirty="0"/>
              <a:t>Alexandru </a:t>
            </a:r>
            <a:r>
              <a:rPr lang="en-US" sz="1800" b="1" dirty="0" err="1"/>
              <a:t>Cioanca</a:t>
            </a:r>
            <a:endParaRPr lang="en-US" sz="3200" b="1" dirty="0">
              <a:ea typeface="Calibri"/>
              <a:cs typeface="Calibri"/>
            </a:endParaRPr>
          </a:p>
          <a:p>
            <a:pPr lvl="1"/>
            <a:r>
              <a:rPr lang="en-US" sz="2000" dirty="0">
                <a:ea typeface="Calibri"/>
                <a:cs typeface="Calibri"/>
              </a:rPr>
              <a:t>Working on updating design of the website</a:t>
            </a:r>
          </a:p>
          <a:p>
            <a:pPr lvl="1"/>
            <a:r>
              <a:rPr lang="en-US" sz="2000" dirty="0">
                <a:cs typeface="Calibri"/>
              </a:rPr>
              <a:t>Front end improvements</a:t>
            </a:r>
            <a:endParaRPr lang="en-US" sz="1800" dirty="0"/>
          </a:p>
          <a:p>
            <a:r>
              <a:rPr lang="en-US" sz="1800" b="1" dirty="0"/>
              <a:t>Andrew Dutton</a:t>
            </a:r>
            <a:endParaRPr lang="en-US" sz="1800" b="1" dirty="0">
              <a:ea typeface="Calibri"/>
              <a:cs typeface="Calibri"/>
            </a:endParaRPr>
          </a:p>
          <a:p>
            <a:pPr lvl="1"/>
            <a:r>
              <a:rPr lang="en-US" sz="2000" dirty="0"/>
              <a:t>Working on </a:t>
            </a:r>
            <a:r>
              <a:rPr lang="en-US" sz="2000" dirty="0" err="1"/>
              <a:t>javascript</a:t>
            </a:r>
            <a:r>
              <a:rPr lang="en-US" sz="2000" dirty="0"/>
              <a:t> logic to fix a couple bugs</a:t>
            </a:r>
          </a:p>
          <a:p>
            <a:pPr lvl="1"/>
            <a:r>
              <a:rPr lang="en-US" sz="2000" dirty="0">
                <a:ea typeface="Calibri"/>
                <a:cs typeface="Calibri"/>
              </a:rPr>
              <a:t>Working on cart splitting</a:t>
            </a:r>
          </a:p>
          <a:p>
            <a:pPr lvl="1"/>
            <a:r>
              <a:rPr lang="en-US" sz="2000" dirty="0">
                <a:ea typeface="Calibri"/>
                <a:cs typeface="Calibri"/>
              </a:rPr>
              <a:t>Bug fixing and testing</a:t>
            </a:r>
          </a:p>
          <a:p>
            <a:r>
              <a:rPr lang="en-US" sz="1800" b="1" dirty="0"/>
              <a:t>Dustin Phan​</a:t>
            </a:r>
            <a:endParaRPr lang="en-US" sz="1800" b="1" dirty="0">
              <a:ea typeface="Calibri"/>
              <a:cs typeface="Calibri"/>
            </a:endParaRPr>
          </a:p>
          <a:p>
            <a:pPr lvl="1"/>
            <a:r>
              <a:rPr lang="en-US" sz="2000" dirty="0"/>
              <a:t>Working cart popup changes</a:t>
            </a:r>
          </a:p>
          <a:p>
            <a:pPr lvl="1"/>
            <a:r>
              <a:rPr lang="en-US" sz="2000" dirty="0">
                <a:cs typeface="Calibri"/>
              </a:rPr>
              <a:t>Fixing bugs with cart buttons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0B31821-0E9F-C9BD-A51C-CB43F615D848}"/>
              </a:ext>
            </a:extLst>
          </p:cNvPr>
          <p:cNvSpPr txBox="1">
            <a:spLocks/>
          </p:cNvSpPr>
          <p:nvPr/>
        </p:nvSpPr>
        <p:spPr>
          <a:xfrm>
            <a:off x="8451604" y="1412489"/>
            <a:ext cx="3199249" cy="47664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Gabriel Molina​</a:t>
            </a:r>
            <a:endParaRPr lang="en-US" sz="2000" b="1" dirty="0">
              <a:ea typeface="Calibri"/>
              <a:cs typeface="Calibri"/>
            </a:endParaRPr>
          </a:p>
          <a:p>
            <a:pPr lvl="1"/>
            <a:r>
              <a:rPr lang="en-US" sz="2000" dirty="0"/>
              <a:t>Testing database</a:t>
            </a:r>
          </a:p>
          <a:p>
            <a:pPr lvl="1"/>
            <a:r>
              <a:rPr lang="en-US" sz="2000" dirty="0"/>
              <a:t>Connecting and connected the database to the cart</a:t>
            </a:r>
          </a:p>
          <a:p>
            <a:r>
              <a:rPr lang="en-US" sz="2000" b="1" dirty="0"/>
              <a:t>Roberto Carvalho </a:t>
            </a:r>
            <a:r>
              <a:rPr lang="en-US" sz="2000" b="1" dirty="0" err="1"/>
              <a:t>Brigagao</a:t>
            </a:r>
            <a:endParaRPr lang="en-US" sz="2000" b="1" dirty="0">
              <a:ea typeface="Calibri"/>
              <a:cs typeface="Calibri"/>
            </a:endParaRPr>
          </a:p>
          <a:p>
            <a:pPr lvl="1"/>
            <a:r>
              <a:rPr lang="en-US" sz="2000" dirty="0">
                <a:ea typeface="Calibri"/>
                <a:cs typeface="Calibri"/>
              </a:rPr>
              <a:t>Working on server creation as well as deployment</a:t>
            </a:r>
            <a:endParaRPr lang="en-US" sz="2000" dirty="0"/>
          </a:p>
          <a:p>
            <a:r>
              <a:rPr lang="en-US" sz="2000" b="1" dirty="0"/>
              <a:t>Thuan Nguyen</a:t>
            </a:r>
            <a:endParaRPr lang="en-US" sz="2000" b="1" dirty="0">
              <a:ea typeface="Calibri"/>
              <a:cs typeface="Calibri"/>
            </a:endParaRPr>
          </a:p>
          <a:p>
            <a:pPr lvl="1"/>
            <a:r>
              <a:rPr lang="en-US" sz="2000" dirty="0"/>
              <a:t>Looking into design aspects</a:t>
            </a:r>
          </a:p>
          <a:p>
            <a:pPr lvl="1"/>
            <a:r>
              <a:rPr lang="en-US" sz="2000" dirty="0">
                <a:ea typeface="Calibri"/>
                <a:cs typeface="Calibri"/>
              </a:rPr>
              <a:t>Working on design and changes</a:t>
            </a:r>
          </a:p>
        </p:txBody>
      </p:sp>
    </p:spTree>
    <p:extLst>
      <p:ext uri="{BB962C8B-B14F-4D97-AF65-F5344CB8AC3E}">
        <p14:creationId xmlns:p14="http://schemas.microsoft.com/office/powerpoint/2010/main" val="1086603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5bce405-8758-4dc6-98d6-2b6a48b3b83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1F154757184F43BA52CE86881EA819" ma:contentTypeVersion="13" ma:contentTypeDescription="Create a new document." ma:contentTypeScope="" ma:versionID="9d94a645f2130c5e16bede891e571fd0">
  <xsd:schema xmlns:xsd="http://www.w3.org/2001/XMLSchema" xmlns:xs="http://www.w3.org/2001/XMLSchema" xmlns:p="http://schemas.microsoft.com/office/2006/metadata/properties" xmlns:ns3="c5bce405-8758-4dc6-98d6-2b6a48b3b830" xmlns:ns4="563757dc-21ec-4026-8860-76aaf78db67e" targetNamespace="http://schemas.microsoft.com/office/2006/metadata/properties" ma:root="true" ma:fieldsID="41097a85dece5d34c086c9f38bf20c6a" ns3:_="" ns4:_="">
    <xsd:import namespace="c5bce405-8758-4dc6-98d6-2b6a48b3b830"/>
    <xsd:import namespace="563757dc-21ec-4026-8860-76aaf78db67e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bce405-8758-4dc6-98d6-2b6a48b3b830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3757dc-21ec-4026-8860-76aaf78db67e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6D23F1C-79AE-4417-9870-AAF9B903A9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8879C50-9B21-4BFE-84EA-33BC1F2B4179}">
  <ds:schemaRefs>
    <ds:schemaRef ds:uri="http://www.w3.org/XML/1998/namespace"/>
    <ds:schemaRef ds:uri="http://schemas.microsoft.com/office/2006/documentManagement/types"/>
    <ds:schemaRef ds:uri="c5bce405-8758-4dc6-98d6-2b6a48b3b830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fopath/2007/PartnerControls"/>
    <ds:schemaRef ds:uri="563757dc-21ec-4026-8860-76aaf78db67e"/>
  </ds:schemaRefs>
</ds:datastoreItem>
</file>

<file path=customXml/itemProps3.xml><?xml version="1.0" encoding="utf-8"?>
<ds:datastoreItem xmlns:ds="http://schemas.openxmlformats.org/officeDocument/2006/customXml" ds:itemID="{6029E169-740B-447F-B633-86E4644B050E}">
  <ds:schemaRefs>
    <ds:schemaRef ds:uri="563757dc-21ec-4026-8860-76aaf78db67e"/>
    <ds:schemaRef ds:uri="c5bce405-8758-4dc6-98d6-2b6a48b3b83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3050</TotalTime>
  <Words>353</Words>
  <Application>Microsoft Office PowerPoint</Application>
  <PresentationFormat>Widescreen</PresentationFormat>
  <Paragraphs>100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STATUS REPORT</vt:lpstr>
      <vt:lpstr>Metrics* Table *A software metric is a measure of software characteristics that are quantifiable or countable. Software metrics are important for many reasons, including measuring software performance, planning work items, measuring productivity, and many other uses. NOTE: Study each Metric’s definition and determine whether is is applicable to your project</vt:lpstr>
      <vt:lpstr>Integrated Schedule</vt:lpstr>
      <vt:lpstr>Gantt Chart 9/19/2024</vt:lpstr>
      <vt:lpstr>Webpage Main Menu Template</vt:lpstr>
      <vt:lpstr>What Everyone is Working on - week 10/10/2024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&amp; Why Software Project Management?</dc:title>
  <dc:creator>Jamal Madni</dc:creator>
  <cp:lastModifiedBy>Andrew Dutton</cp:lastModifiedBy>
  <cp:revision>23</cp:revision>
  <dcterms:created xsi:type="dcterms:W3CDTF">2021-01-26T03:54:19Z</dcterms:created>
  <dcterms:modified xsi:type="dcterms:W3CDTF">2024-10-11T03:17:39Z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0x010100981F154757184F43BA52CE86881EA819</vt:lpwstr>
  </property>
</Properties>
</file>